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2" r:id="rId3"/>
    <p:sldId id="265" r:id="rId4"/>
    <p:sldId id="266" r:id="rId5"/>
    <p:sldId id="267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6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52FF-B076-4C7F-AEE1-EA70BA5620F9}" type="datetimeFigureOut">
              <a:rPr lang="de-DE" smtClean="0"/>
              <a:t>21.06.2017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D6DB9-F2E2-4596-8BC7-46BFF7287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27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B35005-67C7-4831-8D0E-D851607CE054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71048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2482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Fon: 0431/ 24 84 – 0	info@kiwi-kiel.de</a:t>
            </a:r>
            <a:br>
              <a:rPr lang="de-DE" smtClean="0">
                <a:solidFill>
                  <a:prstClr val="black"/>
                </a:solidFill>
              </a:rPr>
            </a:br>
            <a:r>
              <a:rPr lang="de-DE" smtClean="0">
                <a:solidFill>
                  <a:prstClr val="black"/>
                </a:solidFill>
              </a:rPr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2331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Fon: 0431/ 24 84 – 0	info@kiwi-kiel.de</a:t>
            </a:r>
            <a:br>
              <a:rPr lang="de-DE" smtClean="0">
                <a:solidFill>
                  <a:prstClr val="black"/>
                </a:solidFill>
              </a:rPr>
            </a:br>
            <a:r>
              <a:rPr lang="de-DE" smtClean="0">
                <a:solidFill>
                  <a:prstClr val="black"/>
                </a:solidFill>
              </a:rPr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3716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411163" y="548879"/>
            <a:ext cx="5973762" cy="1190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60003" y="270001"/>
            <a:ext cx="4598987" cy="278606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646881" y="1044436"/>
            <a:ext cx="8229600" cy="389927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485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411163" y="548879"/>
            <a:ext cx="5973762" cy="1190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6883" y="1043631"/>
            <a:ext cx="7843234" cy="321042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6881" y="1460701"/>
            <a:ext cx="3751200" cy="3394472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38917" y="1460701"/>
            <a:ext cx="3751200" cy="3394472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60003" y="270001"/>
            <a:ext cx="4598987" cy="278606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161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5" name="Grafik 4" descr="http://www.ubc.net/download/2016_04/9122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9502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922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46113" y="1070373"/>
            <a:ext cx="8229600" cy="32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5123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46114" y="1459706"/>
            <a:ext cx="714692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</p:txBody>
      </p:sp>
      <p:pic>
        <p:nvPicPr>
          <p:cNvPr id="5124" name="Bildobjekt 6" descr="EUSBSR_graphic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6715125" y="-8335"/>
            <a:ext cx="2439988" cy="84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Bildobjekt 7" descr="EUSBSR_graphic_g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457201" y="4313635"/>
            <a:ext cx="34845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34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 bwMode="auto">
          <a:xfrm>
            <a:off x="3347865" y="2848626"/>
            <a:ext cx="51847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rebuchet MS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Trebuchet MS" pitchFamily="34" charset="0"/>
              </a:rPr>
              <a:t>The Connected Society – a Transformation to the Baltic Smart Cities  </a:t>
            </a:r>
            <a:r>
              <a:rPr lang="en-GB" altLang="en-US" dirty="0" smtClean="0">
                <a:latin typeface="Trebuchet MS" pitchFamily="34" charset="0"/>
              </a:rPr>
              <a:t/>
            </a:r>
            <a:br>
              <a:rPr lang="en-GB" altLang="en-US" dirty="0" smtClean="0">
                <a:latin typeface="Trebuchet MS" pitchFamily="34" charset="0"/>
              </a:rPr>
            </a:br>
            <a:endParaRPr lang="en-GB" altLang="en-US" dirty="0" smtClean="0">
              <a:latin typeface="Trebuchet MS" pitchFamily="34" charset="0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 bwMode="auto">
          <a:xfrm>
            <a:off x="3347865" y="4019276"/>
            <a:ext cx="5184775" cy="1072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rebuchet MS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dirty="0" smtClean="0">
                <a:latin typeface="Trebuchet MS" pitchFamily="34" charset="0"/>
              </a:rPr>
              <a:t>13 June 2017</a:t>
            </a:r>
            <a:endParaRPr lang="sv-SE" altLang="en-US" dirty="0" smtClean="0">
              <a:latin typeface="Trebuchet MS" pitchFamily="34" charset="0"/>
            </a:endParaRPr>
          </a:p>
          <a:p>
            <a:pPr eaLnBrk="1" hangingPunct="1"/>
            <a:endParaRPr lang="sv-SE" altLang="en-US" dirty="0" smtClean="0">
              <a:latin typeface="Trebuchet MS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3528" y="465516"/>
            <a:ext cx="64276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ysClr val="windowText" lastClr="0000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226" y="4499164"/>
            <a:ext cx="4812339" cy="644336"/>
          </a:xfrm>
          <a:prstGeom prst="rect">
            <a:avLst/>
          </a:prstGeom>
        </p:spPr>
      </p:pic>
      <p:pic>
        <p:nvPicPr>
          <p:cNvPr id="3" name="Grafi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81540"/>
            <a:ext cx="5328000" cy="2030400"/>
          </a:xfrm>
          <a:prstGeom prst="rect">
            <a:avLst/>
          </a:prstGeom>
        </p:spPr>
      </p:pic>
      <p:pic>
        <p:nvPicPr>
          <p:cNvPr id="1026" name="Picture 2" descr="HASPS-2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66440"/>
            <a:ext cx="1343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5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solidFill>
                  <a:schemeClr val="tx2"/>
                </a:solidFill>
                <a:latin typeface="Trebuchet MS" pitchFamily="34" charset="0"/>
              </a:rPr>
              <a:t>Agenda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394" y="1977312"/>
            <a:ext cx="7993062" cy="2808684"/>
          </a:xfrm>
        </p:spPr>
        <p:txBody>
          <a:bodyPr/>
          <a:lstStyle/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b="1" dirty="0" smtClean="0">
                <a:latin typeface="Trebuchet MS" panose="020B0603020202020204" pitchFamily="34" charset="0"/>
              </a:rPr>
              <a:t>UBC</a:t>
            </a:r>
          </a:p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b="1" dirty="0" smtClean="0">
                <a:latin typeface="Trebuchet MS" panose="020B0603020202020204" pitchFamily="34" charset="0"/>
              </a:rPr>
              <a:t>Challenge </a:t>
            </a:r>
          </a:p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b="1" dirty="0" smtClean="0">
                <a:latin typeface="Trebuchet MS" panose="020B0603020202020204" pitchFamily="34" charset="0"/>
              </a:rPr>
              <a:t>Baltic Smart City </a:t>
            </a:r>
          </a:p>
        </p:txBody>
      </p:sp>
    </p:spTree>
    <p:extLst>
      <p:ext uri="{BB962C8B-B14F-4D97-AF65-F5344CB8AC3E}">
        <p14:creationId xmlns:p14="http://schemas.microsoft.com/office/powerpoint/2010/main" val="24315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tx2"/>
                </a:solidFill>
                <a:latin typeface="Trebuchet MS" pitchFamily="34" charset="0"/>
              </a:rPr>
              <a:t>UBC </a:t>
            </a:r>
            <a:endParaRPr lang="de-DE" sz="2400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031840"/>
            <a:ext cx="1800000" cy="135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100</a:t>
            </a:r>
            <a:r>
              <a:rPr lang="de-DE" sz="1200" dirty="0" smtClean="0">
                <a:solidFill>
                  <a:schemeClr val="tx1"/>
                </a:solidFill>
              </a:rPr>
              <a:t>MIO</a:t>
            </a:r>
          </a:p>
          <a:p>
            <a:pPr algn="ctr"/>
            <a:r>
              <a:rPr lang="de-DE" sz="1200" dirty="0" smtClean="0">
                <a:solidFill>
                  <a:srgbClr val="000000"/>
                </a:solidFill>
              </a:rPr>
              <a:t>Population</a:t>
            </a:r>
            <a:endParaRPr lang="de-DE" sz="1200" dirty="0">
              <a:solidFill>
                <a:srgbClr val="000000"/>
              </a:solidFill>
            </a:endParaRPr>
          </a:p>
        </p:txBody>
      </p:sp>
      <p:pic>
        <p:nvPicPr>
          <p:cNvPr id="8" name="Obraz 2" descr="map_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31840"/>
            <a:ext cx="1800200" cy="135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5796136" y="2031991"/>
            <a:ext cx="1800000" cy="135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101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Member </a:t>
            </a:r>
            <a:r>
              <a:rPr lang="de-DE" sz="1200" dirty="0" err="1" smtClean="0">
                <a:solidFill>
                  <a:schemeClr val="tx1"/>
                </a:solidFill>
              </a:rPr>
              <a:t>cities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tx2"/>
                </a:solidFill>
                <a:latin typeface="Trebuchet MS" pitchFamily="34" charset="0"/>
              </a:rPr>
              <a:t>Challenge </a:t>
            </a:r>
            <a:endParaRPr lang="de-DE" sz="2400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1923306"/>
            <a:ext cx="7993062" cy="2808684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b="1" dirty="0" err="1" smtClean="0">
                <a:latin typeface="Trebuchet MS" panose="020B0603020202020204" pitchFamily="34" charset="0"/>
              </a:rPr>
              <a:t>Globalization</a:t>
            </a:r>
            <a:r>
              <a:rPr lang="de-DE" b="1" dirty="0" smtClean="0">
                <a:latin typeface="Trebuchet MS" panose="020B0603020202020204" pitchFamily="34" charset="0"/>
              </a:rPr>
              <a:t> </a:t>
            </a:r>
            <a:endParaRPr lang="de-DE" b="1" baseline="30000" dirty="0" smtClean="0">
              <a:latin typeface="Trebuchet MS" panose="020B0603020202020204" pitchFamily="34" charset="0"/>
            </a:endParaRPr>
          </a:p>
          <a:p>
            <a:pPr marL="609600" indent="-609600">
              <a:spcBef>
                <a:spcPct val="80000"/>
              </a:spcBef>
            </a:pPr>
            <a:r>
              <a:rPr lang="de-DE" b="1" dirty="0" err="1" smtClean="0">
                <a:latin typeface="Trebuchet MS" panose="020B0603020202020204" pitchFamily="34" charset="0"/>
              </a:rPr>
              <a:t>Competition</a:t>
            </a:r>
            <a:r>
              <a:rPr lang="de-DE" b="1" dirty="0" smtClean="0">
                <a:latin typeface="Trebuchet MS" panose="020B0603020202020204" pitchFamily="34" charset="0"/>
              </a:rPr>
              <a:t> </a:t>
            </a:r>
          </a:p>
          <a:p>
            <a:pPr marL="609600" indent="-609600">
              <a:spcBef>
                <a:spcPct val="80000"/>
              </a:spcBef>
            </a:pPr>
            <a:r>
              <a:rPr lang="de-DE" b="1" dirty="0" err="1" smtClean="0">
                <a:latin typeface="Trebuchet MS" panose="020B0603020202020204" pitchFamily="34" charset="0"/>
              </a:rPr>
              <a:t>Participation</a:t>
            </a:r>
            <a:r>
              <a:rPr lang="de-DE" b="1" dirty="0" smtClean="0"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5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tx2"/>
                </a:solidFill>
                <a:latin typeface="Trebuchet MS" pitchFamily="34" charset="0"/>
              </a:rPr>
              <a:t>Baltic Smart City </a:t>
            </a:r>
            <a:endParaRPr lang="de-DE" sz="2400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1923306"/>
            <a:ext cx="7993062" cy="2808684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b="1" dirty="0" smtClean="0">
                <a:latin typeface="Trebuchet MS" panose="020B0603020202020204" pitchFamily="34" charset="0"/>
              </a:rPr>
              <a:t>Focus </a:t>
            </a:r>
            <a:endParaRPr lang="de-DE" b="1" baseline="30000" dirty="0" smtClean="0">
              <a:latin typeface="Trebuchet MS" panose="020B0603020202020204" pitchFamily="34" charset="0"/>
            </a:endParaRPr>
          </a:p>
          <a:p>
            <a:pPr marL="609600" indent="-609600">
              <a:spcBef>
                <a:spcPct val="80000"/>
              </a:spcBef>
            </a:pPr>
            <a:r>
              <a:rPr lang="de-DE" b="1" dirty="0" err="1" smtClean="0">
                <a:latin typeface="Trebuchet MS" panose="020B0603020202020204" pitchFamily="34" charset="0"/>
              </a:rPr>
              <a:t>Cooperate</a:t>
            </a:r>
            <a:r>
              <a:rPr lang="de-DE" b="1" dirty="0" smtClean="0">
                <a:latin typeface="Trebuchet MS" panose="020B0603020202020204" pitchFamily="34" charset="0"/>
              </a:rPr>
              <a:t> </a:t>
            </a:r>
          </a:p>
          <a:p>
            <a:pPr marL="609600" indent="-609600">
              <a:spcBef>
                <a:spcPct val="80000"/>
              </a:spcBef>
            </a:pPr>
            <a:r>
              <a:rPr lang="de-DE" b="1" dirty="0" err="1" smtClean="0">
                <a:latin typeface="Trebuchet MS" panose="020B0603020202020204" pitchFamily="34" charset="0"/>
              </a:rPr>
              <a:t>Innovate</a:t>
            </a:r>
            <a:r>
              <a:rPr lang="de-DE" b="1" dirty="0" smtClean="0"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16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um PPT Template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Forum PPT Template</Template>
  <TotalTime>3</TotalTime>
  <Words>100</Words>
  <Application>Microsoft Office PowerPoint</Application>
  <PresentationFormat>On-screen Show (16:9)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Forum PPT Template</vt:lpstr>
      <vt:lpstr>PowerPoint Presentation</vt:lpstr>
      <vt:lpstr>Agenda</vt:lpstr>
      <vt:lpstr>UBC </vt:lpstr>
      <vt:lpstr>Challenge </vt:lpstr>
      <vt:lpstr>Baltic Smart City </vt:lpstr>
    </vt:vector>
  </TitlesOfParts>
  <Company>Auswärtiges Amt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Stohr, Jan Dominik (AA privat)</dc:creator>
  <cp:lastModifiedBy>Elīna Veidemane</cp:lastModifiedBy>
  <cp:revision>16</cp:revision>
  <dcterms:created xsi:type="dcterms:W3CDTF">2017-03-30T13:11:37Z</dcterms:created>
  <dcterms:modified xsi:type="dcterms:W3CDTF">2017-06-21T13:00:21Z</dcterms:modified>
</cp:coreProperties>
</file>